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8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24" r:id="rId14"/>
    <p:sldId id="444" r:id="rId15"/>
    <p:sldId id="425" r:id="rId16"/>
    <p:sldId id="441" r:id="rId17"/>
    <p:sldId id="423" r:id="rId18"/>
    <p:sldId id="421" r:id="rId19"/>
    <p:sldId id="314" r:id="rId20"/>
    <p:sldId id="429" r:id="rId21"/>
    <p:sldId id="445" r:id="rId22"/>
    <p:sldId id="434" r:id="rId23"/>
    <p:sldId id="416" r:id="rId24"/>
    <p:sldId id="387" r:id="rId25"/>
    <p:sldId id="440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897" autoAdjust="0"/>
  </p:normalViewPr>
  <p:slideViewPr>
    <p:cSldViewPr snapToGrid="0">
      <p:cViewPr varScale="1">
        <p:scale>
          <a:sx n="107" d="100"/>
          <a:sy n="107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12/12/2019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rupominehash.azurewebsites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r="16166" b="5714"/>
          <a:stretch/>
        </p:blipFill>
        <p:spPr>
          <a:xfrm>
            <a:off x="0" y="1661160"/>
            <a:ext cx="4587240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D3B5A9D-724E-4B0C-9EFB-0C3AD4E3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4" y="1100857"/>
            <a:ext cx="8668872" cy="56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305225" y="2702617"/>
            <a:ext cx="78854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Requisitos de Negócio</a:t>
            </a:r>
          </a:p>
        </p:txBody>
      </p:sp>
    </p:spTree>
    <p:extLst>
      <p:ext uri="{BB962C8B-B14F-4D97-AF65-F5344CB8AC3E}">
        <p14:creationId xmlns:p14="http://schemas.microsoft.com/office/powerpoint/2010/main" val="230493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Business Model 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433464" y="2702617"/>
            <a:ext cx="784060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Requisitos de Sistema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17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6" name="Imagem 5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8D7166F8-8C1E-4E04-86E5-0C4E463A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44"/>
            <a:ext cx="12192000" cy="58793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47" y="6257335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824225"/>
            <a:ext cx="1642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4444865" y="5623329"/>
            <a:ext cx="739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3FEDF0-5405-446C-9BF1-D2CB38C1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48" y="377371"/>
            <a:ext cx="794150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7" name="Espaço Reservado para Imagem 5">
            <a:hlinkClick r:id="rId4"/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5C952F-CA3B-4C29-BB4C-7C265CADC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Aplicação Local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8F130B-272E-4A8C-A85B-B8614B54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9" y="1600624"/>
            <a:ext cx="7422775" cy="44805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727C9CF-4B1B-4ECD-96D0-E649AA862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5" y="1600624"/>
            <a:ext cx="4370563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1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6684" y="-30321"/>
            <a:ext cx="57053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2"/>
                </a:solidFill>
                <a:cs typeface="Arial" pitchFamily="34" charset="0"/>
              </a:rPr>
              <a:t>Agenda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11421" y="486257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11421" y="138269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11421" y="2291551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Requisitos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45329" y="4125136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411421" y="512261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06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  <p:grpSp>
        <p:nvGrpSpPr>
          <p:cNvPr id="37" name="Group 44">
            <a:extLst>
              <a:ext uri="{FF2B5EF4-FFF2-40B4-BE49-F238E27FC236}">
                <a16:creationId xmlns:a16="http://schemas.microsoft.com/office/drawing/2014/main" id="{B174F56C-3BC9-41C5-98F9-8AEF8FD91134}"/>
              </a:ext>
            </a:extLst>
          </p:cNvPr>
          <p:cNvGrpSpPr/>
          <p:nvPr/>
        </p:nvGrpSpPr>
        <p:grpSpPr>
          <a:xfrm>
            <a:off x="5411421" y="3186423"/>
            <a:ext cx="962375" cy="727836"/>
            <a:chOff x="5324331" y="1449052"/>
            <a:chExt cx="958096" cy="780795"/>
          </a:xfrm>
        </p:grpSpPr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BE7B4DF8-A630-497C-B0F0-DB26904F665C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77BD9B39-CF0A-4DED-9101-22A07BD4C145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933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48">
            <a:extLst>
              <a:ext uri="{FF2B5EF4-FFF2-40B4-BE49-F238E27FC236}">
                <a16:creationId xmlns:a16="http://schemas.microsoft.com/office/drawing/2014/main" id="{9E38417A-71EC-4FA3-876E-B6709B9D18E8}"/>
              </a:ext>
            </a:extLst>
          </p:cNvPr>
          <p:cNvSpPr txBox="1"/>
          <p:nvPr/>
        </p:nvSpPr>
        <p:spPr>
          <a:xfrm>
            <a:off x="6792520" y="3365674"/>
            <a:ext cx="4527823" cy="369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Requisitos de Sistema 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5127812" y="1644494"/>
            <a:ext cx="6423030" cy="42505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60" y="1879285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D98F89-606C-494A-9238-6AC89BF91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2" b="52376"/>
          <a:stretch/>
        </p:blipFill>
        <p:spPr>
          <a:xfrm>
            <a:off x="807724" y="3319823"/>
            <a:ext cx="2151603" cy="514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BAEDB8-5AFB-4817-88B9-A8E42486AC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269"/>
          <a:stretch/>
        </p:blipFill>
        <p:spPr>
          <a:xfrm>
            <a:off x="790838" y="4045733"/>
            <a:ext cx="2151606" cy="514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eta: Curva para a Direita 12">
            <a:extLst>
              <a:ext uri="{FF2B5EF4-FFF2-40B4-BE49-F238E27FC236}">
                <a16:creationId xmlns:a16="http://schemas.microsoft.com/office/drawing/2014/main" id="{AE528836-F181-4D16-AC9B-39B10110ECC4}"/>
              </a:ext>
            </a:extLst>
          </p:cNvPr>
          <p:cNvSpPr/>
          <p:nvPr/>
        </p:nvSpPr>
        <p:spPr>
          <a:xfrm rot="17750639">
            <a:off x="2800797" y="4404756"/>
            <a:ext cx="805520" cy="2238175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Picture 2" descr="Resultado de imagem para simbolo virtual box png">
            <a:extLst>
              <a:ext uri="{FF2B5EF4-FFF2-40B4-BE49-F238E27FC236}">
                <a16:creationId xmlns:a16="http://schemas.microsoft.com/office/drawing/2014/main" id="{199F907A-1699-4420-A9BC-6A5F6AA13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5" t="16972" r="32802" b="19738"/>
          <a:stretch/>
        </p:blipFill>
        <p:spPr bwMode="auto">
          <a:xfrm>
            <a:off x="421105" y="1260632"/>
            <a:ext cx="1445536" cy="18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7CCE4A-13B0-4B18-8CE3-C92DD1ED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0" y="1209133"/>
            <a:ext cx="4979466" cy="44397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A3619-5100-42BA-AA28-9B81FB71EB1A}"/>
              </a:ext>
            </a:extLst>
          </p:cNvPr>
          <p:cNvSpPr txBox="1">
            <a:spLocks/>
          </p:cNvSpPr>
          <p:nvPr/>
        </p:nvSpPr>
        <p:spPr>
          <a:xfrm>
            <a:off x="268941" y="152551"/>
            <a:ext cx="11297226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09" lvl="8" indent="0">
              <a:buNone/>
            </a:pPr>
            <a:r>
              <a:rPr lang="en-US" sz="4800" dirty="0">
                <a:latin typeface="+mj-lt"/>
                <a:cs typeface="Arial" pitchFamily="34" charset="0"/>
              </a:rPr>
              <a:t>Agradecimentos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E259D1-DC4B-40A7-B9EF-74108100457D}"/>
              </a:ext>
            </a:extLst>
          </p:cNvPr>
          <p:cNvSpPr/>
          <p:nvPr/>
        </p:nvSpPr>
        <p:spPr>
          <a:xfrm>
            <a:off x="9714379" y="2779058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C3F93E-60EE-40A2-B184-0138EF92CEB0}"/>
              </a:ext>
            </a:extLst>
          </p:cNvPr>
          <p:cNvSpPr/>
          <p:nvPr/>
        </p:nvSpPr>
        <p:spPr>
          <a:xfrm rot="298100">
            <a:off x="10299000" y="2762985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D5F058-829F-4AD8-99FE-C37487208224}"/>
              </a:ext>
            </a:extLst>
          </p:cNvPr>
          <p:cNvSpPr/>
          <p:nvPr/>
        </p:nvSpPr>
        <p:spPr>
          <a:xfrm rot="10800000">
            <a:off x="-828772" y="-412377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20E74F-D080-46F1-AA8F-5759AE4E5CB8}"/>
              </a:ext>
            </a:extLst>
          </p:cNvPr>
          <p:cNvSpPr/>
          <p:nvPr/>
        </p:nvSpPr>
        <p:spPr>
          <a:xfrm rot="11048037">
            <a:off x="-876770" y="-859698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Imagem 8" descr="Uma imagem contendo comida, desenho, placar&#10;&#10;Descrição gerada automaticamente">
            <a:extLst>
              <a:ext uri="{FF2B5EF4-FFF2-40B4-BE49-F238E27FC236}">
                <a16:creationId xmlns:a16="http://schemas.microsoft.com/office/drawing/2014/main" id="{1D5D44EF-8DB4-42AA-AD7B-E72FFFE72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930" y="3062313"/>
            <a:ext cx="2534285" cy="11970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B849A6-B422-42ED-A844-A829F221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20" y="4615450"/>
            <a:ext cx="3633706" cy="880436"/>
          </a:xfrm>
          <a:prstGeom prst="rect">
            <a:avLst/>
          </a:prstGeom>
        </p:spPr>
      </p:pic>
      <p:pic>
        <p:nvPicPr>
          <p:cNvPr id="10" name="Imagem 9" descr="Uma imagem contendo pássaro&#10;&#10;Descrição gerada automaticamente">
            <a:extLst>
              <a:ext uri="{FF2B5EF4-FFF2-40B4-BE49-F238E27FC236}">
                <a16:creationId xmlns:a16="http://schemas.microsoft.com/office/drawing/2014/main" id="{9E79F523-DBE5-4078-9CE5-DE37B06D2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36" y="1718837"/>
            <a:ext cx="2534285" cy="9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>
          <a:xfrm>
            <a:off x="9945932" y="4017633"/>
            <a:ext cx="2232000" cy="2052000"/>
          </a:xfrm>
        </p:spPr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297536"/>
            <a:ext cx="9383986" cy="5744096"/>
            <a:chOff x="1080010" y="922194"/>
            <a:chExt cx="6829496" cy="57440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7930" y="922194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452160" y="1286381"/>
              <a:ext cx="14573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 Internet das Coisas (IoT), inteligência artificial (AI) 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33797" y="4634965"/>
              <a:ext cx="19728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Criado primeiro protocolo blockchain escrito do zero da América Latina</a:t>
              </a:r>
            </a:p>
            <a:p>
              <a:pPr algn="ctr"/>
              <a:r>
                <a:rPr lang="pt-BR" dirty="0"/>
                <a:t>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44422CD6-CE82-49C5-8A25-A4D6D1C350D2}"/>
              </a:ext>
            </a:extLst>
          </p:cNvPr>
          <p:cNvSpPr txBox="1"/>
          <p:nvPr/>
        </p:nvSpPr>
        <p:spPr>
          <a:xfrm>
            <a:off x="4332609" y="2137545"/>
            <a:ext cx="249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7412A058-4F85-43B9-B69C-8CD4D27FAC3F}"/>
              </a:ext>
            </a:extLst>
          </p:cNvPr>
          <p:cNvSpPr txBox="1"/>
          <p:nvPr/>
        </p:nvSpPr>
        <p:spPr>
          <a:xfrm>
            <a:off x="6303242" y="6194023"/>
            <a:ext cx="200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14EF18-4FF6-4F7E-9498-ACB30843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760"/>
            <a:ext cx="12192000" cy="24784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5607" y="204046"/>
            <a:ext cx="8867274" cy="724247"/>
          </a:xfrm>
        </p:spPr>
        <p:txBody>
          <a:bodyPr/>
          <a:lstStyle/>
          <a:p>
            <a:r>
              <a:rPr lang="en-US" sz="5000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3698169" y="109971"/>
            <a:ext cx="4967384" cy="7234924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169867" y="3547697"/>
            <a:ext cx="4085260" cy="1166927"/>
            <a:chOff x="5289268" y="2970188"/>
            <a:chExt cx="1543133" cy="826773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89764" y="2970188"/>
              <a:ext cx="1379637" cy="2616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Monitoramento 24x7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289268" y="3208196"/>
              <a:ext cx="1543133" cy="5887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66183" y="6229021"/>
            <a:ext cx="39528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234013" y="950843"/>
            <a:ext cx="8550422" cy="2935371"/>
            <a:chOff x="3118789" y="772232"/>
            <a:chExt cx="3841539" cy="1504632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118789" y="2119102"/>
              <a:ext cx="1742086" cy="157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4940431" y="772232"/>
              <a:ext cx="1742086" cy="157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905065" y="2803062"/>
            <a:ext cx="677132" cy="691285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8210288" y="3498908"/>
            <a:ext cx="39528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04" y="1620702"/>
            <a:ext cx="587932" cy="58793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47" y="3444030"/>
            <a:ext cx="603305" cy="6033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31" y="5211780"/>
            <a:ext cx="603305" cy="6033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45" y="3419522"/>
            <a:ext cx="603305" cy="60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5" y="349229"/>
            <a:ext cx="11963832" cy="724247"/>
          </a:xfrm>
        </p:spPr>
        <p:txBody>
          <a:bodyPr/>
          <a:lstStyle/>
          <a:p>
            <a:r>
              <a:rPr lang="en-US" dirty="0"/>
              <a:t>Monitoramento: 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40605" y="2164081"/>
            <a:ext cx="8710790" cy="3222933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661267" y="4182264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989008" y="248495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786791" y="3286083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9128423" y="169862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221F7A-FB19-4740-9AF7-ECACCCAD76DB}"/>
              </a:ext>
            </a:extLst>
          </p:cNvPr>
          <p:cNvSpPr txBox="1"/>
          <p:nvPr/>
        </p:nvSpPr>
        <p:spPr>
          <a:xfrm>
            <a:off x="4632960" y="464674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0" y="1706064"/>
            <a:ext cx="6096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Reuniões presenciais e </a:t>
            </a:r>
          </a:p>
          <a:p>
            <a:r>
              <a:rPr lang="pt-BR" sz="2800" dirty="0">
                <a:solidFill>
                  <a:schemeClr val="bg1"/>
                </a:solidFill>
              </a:rPr>
              <a:t>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5319</TotalTime>
  <Words>221</Words>
  <Application>Microsoft Office PowerPoint</Application>
  <PresentationFormat>Widescreen</PresentationFormat>
  <Paragraphs>91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201</cp:revision>
  <dcterms:created xsi:type="dcterms:W3CDTF">2018-04-24T17:14:44Z</dcterms:created>
  <dcterms:modified xsi:type="dcterms:W3CDTF">2019-12-12T16:46:33Z</dcterms:modified>
</cp:coreProperties>
</file>